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3" r:id="rId3"/>
    <p:sldId id="269" r:id="rId4"/>
    <p:sldId id="271" r:id="rId5"/>
    <p:sldId id="266" r:id="rId6"/>
    <p:sldId id="263" r:id="rId7"/>
    <p:sldId id="264" r:id="rId8"/>
    <p:sldId id="275" r:id="rId9"/>
    <p:sldId id="261" r:id="rId10"/>
    <p:sldId id="262" r:id="rId11"/>
    <p:sldId id="260" r:id="rId12"/>
    <p:sldId id="258" r:id="rId13"/>
    <p:sldId id="25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9/13/2023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21DA65-D030-4863-9351-7277082D8C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Sistema digestivo de las aves</a:t>
            </a:r>
            <a:endParaRPr lang="es-PE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AD4688D-9B01-4FFC-8BBE-38AD270CFC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MVZ. GIANCARLOS TANANTA ALVITES </a:t>
            </a:r>
            <a:endParaRPr lang="es-PE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96745A5-F790-4504-8352-4BC5995B84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3031"/>
          <a:stretch/>
        </p:blipFill>
        <p:spPr>
          <a:xfrm>
            <a:off x="0" y="9939"/>
            <a:ext cx="12192000" cy="816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57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72E9FB-24CF-4B1C-9B4D-806AF90D5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914400"/>
            <a:ext cx="9603275" cy="939354"/>
          </a:xfrm>
        </p:spPr>
        <p:txBody>
          <a:bodyPr/>
          <a:lstStyle/>
          <a:p>
            <a:endParaRPr lang="es-PE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80527B8-E0AD-4304-93A5-5266139A1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816864"/>
          </a:xfrm>
          <a:prstGeom prst="rect">
            <a:avLst/>
          </a:prstGeom>
        </p:spPr>
      </p:pic>
      <p:pic>
        <p:nvPicPr>
          <p:cNvPr id="10" name="Marcador de contenido 9">
            <a:extLst>
              <a:ext uri="{FF2B5EF4-FFF2-40B4-BE49-F238E27FC236}">
                <a16:creationId xmlns:a16="http://schemas.microsoft.com/office/drawing/2014/main" id="{58DA3C25-16C5-4DCB-AD85-BBC061787C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8712" t="33370" r="46514" b="20531"/>
          <a:stretch/>
        </p:blipFill>
        <p:spPr>
          <a:xfrm>
            <a:off x="1451580" y="1853754"/>
            <a:ext cx="9603274" cy="4268749"/>
          </a:xfrm>
        </p:spPr>
      </p:pic>
    </p:spTree>
    <p:extLst>
      <p:ext uri="{BB962C8B-B14F-4D97-AF65-F5344CB8AC3E}">
        <p14:creationId xmlns:p14="http://schemas.microsoft.com/office/powerpoint/2010/main" val="4142973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72E9FB-24CF-4B1C-9B4D-806AF90D5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914400"/>
            <a:ext cx="9603275" cy="939354"/>
          </a:xfrm>
        </p:spPr>
        <p:txBody>
          <a:bodyPr/>
          <a:lstStyle/>
          <a:p>
            <a:endParaRPr lang="es-PE" dirty="0"/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521CA554-BC28-4E99-B9B7-FCE8F36564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8281" t="37596" r="46082" b="29750"/>
          <a:stretch/>
        </p:blipFill>
        <p:spPr>
          <a:xfrm>
            <a:off x="1451580" y="1853754"/>
            <a:ext cx="9603274" cy="4255497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80527B8-E0AD-4304-93A5-5266139A16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816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625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72E9FB-24CF-4B1C-9B4D-806AF90D5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914400"/>
            <a:ext cx="9603275" cy="939354"/>
          </a:xfrm>
        </p:spPr>
        <p:txBody>
          <a:bodyPr/>
          <a:lstStyle/>
          <a:p>
            <a:endParaRPr lang="es-PE" dirty="0"/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CCB24496-DE93-4112-9C2B-6DCA1CCBEB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8281" t="37979" r="45866" b="18226"/>
          <a:stretch/>
        </p:blipFill>
        <p:spPr>
          <a:xfrm>
            <a:off x="1451580" y="1853754"/>
            <a:ext cx="9603274" cy="4255498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80527B8-E0AD-4304-93A5-5266139A16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816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562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72E9FB-24CF-4B1C-9B4D-806AF90D5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914400"/>
            <a:ext cx="9603275" cy="939354"/>
          </a:xfrm>
        </p:spPr>
        <p:txBody>
          <a:bodyPr/>
          <a:lstStyle/>
          <a:p>
            <a:endParaRPr lang="es-PE" dirty="0"/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6C20CE01-AB68-4587-855E-A3D8485593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8065" t="37596" r="46082" b="16305"/>
          <a:stretch/>
        </p:blipFill>
        <p:spPr>
          <a:xfrm>
            <a:off x="1451580" y="1853754"/>
            <a:ext cx="9603274" cy="4242245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80527B8-E0AD-4304-93A5-5266139A16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816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13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72E9FB-24CF-4B1C-9B4D-806AF90D5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914400"/>
            <a:ext cx="9603275" cy="939354"/>
          </a:xfrm>
        </p:spPr>
        <p:txBody>
          <a:bodyPr/>
          <a:lstStyle/>
          <a:p>
            <a:endParaRPr lang="es-PE" dirty="0"/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2319CA05-1C19-4EA3-92C0-435EB40A30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8712" t="33754" r="45866" b="20146"/>
          <a:stretch/>
        </p:blipFill>
        <p:spPr>
          <a:xfrm>
            <a:off x="1451580" y="1853754"/>
            <a:ext cx="9603274" cy="4255498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80527B8-E0AD-4304-93A5-5266139A16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816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048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72E9FB-24CF-4B1C-9B4D-806AF90D5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914400"/>
            <a:ext cx="9603275" cy="939354"/>
          </a:xfrm>
        </p:spPr>
        <p:txBody>
          <a:bodyPr/>
          <a:lstStyle/>
          <a:p>
            <a:endParaRPr lang="es-PE" dirty="0"/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E49AA1A9-057F-435E-A7AE-7C9CE9C235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7848" t="32602" r="46082" b="34360"/>
          <a:stretch/>
        </p:blipFill>
        <p:spPr>
          <a:xfrm>
            <a:off x="1451579" y="1853754"/>
            <a:ext cx="4644421" cy="4228993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80527B8-E0AD-4304-93A5-5266139A16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81686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052A1F3-3FBB-43B1-B0BF-975122A090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827370"/>
            <a:ext cx="4958854" cy="425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8055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72E9FB-24CF-4B1C-9B4D-806AF90D5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914400"/>
            <a:ext cx="9603275" cy="939354"/>
          </a:xfrm>
        </p:spPr>
        <p:txBody>
          <a:bodyPr/>
          <a:lstStyle/>
          <a:p>
            <a:endParaRPr lang="es-PE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80527B8-E0AD-4304-93A5-5266139A1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816864"/>
          </a:xfrm>
          <a:prstGeom prst="rect">
            <a:avLst/>
          </a:prstGeom>
        </p:spPr>
      </p:pic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7B0F731-10D8-439B-A1A3-3680C98335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8065" t="32217" r="46082" b="22067"/>
          <a:stretch/>
        </p:blipFill>
        <p:spPr>
          <a:xfrm>
            <a:off x="1451580" y="1853754"/>
            <a:ext cx="9603274" cy="4255497"/>
          </a:xfrm>
        </p:spPr>
      </p:pic>
    </p:spTree>
    <p:extLst>
      <p:ext uri="{BB962C8B-B14F-4D97-AF65-F5344CB8AC3E}">
        <p14:creationId xmlns:p14="http://schemas.microsoft.com/office/powerpoint/2010/main" val="3395319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72E9FB-24CF-4B1C-9B4D-806AF90D5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914400"/>
            <a:ext cx="9603275" cy="939354"/>
          </a:xfrm>
        </p:spPr>
        <p:txBody>
          <a:bodyPr/>
          <a:lstStyle/>
          <a:p>
            <a:endParaRPr lang="es-PE" dirty="0"/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BB644710-BFCB-4AD6-8E7C-6870322D4D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8065" t="32602" r="45650" b="17842"/>
          <a:stretch/>
        </p:blipFill>
        <p:spPr>
          <a:xfrm>
            <a:off x="1451579" y="1853755"/>
            <a:ext cx="9603275" cy="4282002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80527B8-E0AD-4304-93A5-5266139A16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816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1811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72E9FB-24CF-4B1C-9B4D-806AF90D5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914400"/>
            <a:ext cx="9603275" cy="939354"/>
          </a:xfrm>
        </p:spPr>
        <p:txBody>
          <a:bodyPr/>
          <a:lstStyle/>
          <a:p>
            <a:endParaRPr lang="es-PE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80527B8-E0AD-4304-93A5-5266139A1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816864"/>
          </a:xfrm>
          <a:prstGeom prst="rect">
            <a:avLst/>
          </a:prstGeom>
        </p:spPr>
      </p:pic>
      <p:pic>
        <p:nvPicPr>
          <p:cNvPr id="10" name="Marcador de contenido 9">
            <a:extLst>
              <a:ext uri="{FF2B5EF4-FFF2-40B4-BE49-F238E27FC236}">
                <a16:creationId xmlns:a16="http://schemas.microsoft.com/office/drawing/2014/main" id="{183EE7B4-4A2E-4A44-A64A-BAB0D4494F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8712" t="32602" r="45650" b="26293"/>
          <a:stretch/>
        </p:blipFill>
        <p:spPr>
          <a:xfrm>
            <a:off x="1451578" y="1853754"/>
            <a:ext cx="4702579" cy="4282002"/>
          </a:xfr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C06956A6-E5CF-47EB-B005-7F32DFAD3DE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935" t="33808" r="46087" b="19405"/>
          <a:stretch/>
        </p:blipFill>
        <p:spPr>
          <a:xfrm>
            <a:off x="6096000" y="1853754"/>
            <a:ext cx="4958854" cy="4282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0706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72E9FB-24CF-4B1C-9B4D-806AF90D5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914400"/>
            <a:ext cx="9603275" cy="939354"/>
          </a:xfrm>
        </p:spPr>
        <p:txBody>
          <a:bodyPr/>
          <a:lstStyle/>
          <a:p>
            <a:endParaRPr lang="es-PE" dirty="0"/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DA51EFE7-C6C0-4B9E-A922-4216826B51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8065" t="32217" r="46082" b="20531"/>
          <a:stretch/>
        </p:blipFill>
        <p:spPr>
          <a:xfrm>
            <a:off x="1451580" y="1853754"/>
            <a:ext cx="9603274" cy="4089845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80527B8-E0AD-4304-93A5-5266139A16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816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0078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72E9FB-24CF-4B1C-9B4D-806AF90D5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914400"/>
            <a:ext cx="9603275" cy="939354"/>
          </a:xfrm>
        </p:spPr>
        <p:txBody>
          <a:bodyPr/>
          <a:lstStyle/>
          <a:p>
            <a:endParaRPr lang="es-PE" dirty="0"/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57539DA1-463A-4236-AA2E-817F6A9CD8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7848" t="33370" r="45434" b="34745"/>
          <a:stretch/>
        </p:blipFill>
        <p:spPr>
          <a:xfrm>
            <a:off x="1451578" y="1853754"/>
            <a:ext cx="4801637" cy="4255497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80527B8-E0AD-4304-93A5-5266139A16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81686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D83F5D0-C338-46C1-821E-8A66ACC84B9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478" t="32841" r="46087" b="20566"/>
          <a:stretch/>
        </p:blipFill>
        <p:spPr>
          <a:xfrm>
            <a:off x="6253216" y="1853754"/>
            <a:ext cx="4801638" cy="4255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102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72E9FB-24CF-4B1C-9B4D-806AF90D5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914400"/>
            <a:ext cx="9603275" cy="939354"/>
          </a:xfrm>
        </p:spPr>
        <p:txBody>
          <a:bodyPr/>
          <a:lstStyle/>
          <a:p>
            <a:endParaRPr lang="es-PE" dirty="0"/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1BE46B26-0337-4F3D-A52D-95105B58C8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7848" t="32986" r="45650" b="22836"/>
          <a:stretch/>
        </p:blipFill>
        <p:spPr>
          <a:xfrm>
            <a:off x="1451578" y="1853754"/>
            <a:ext cx="4644421" cy="4255498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80527B8-E0AD-4304-93A5-5266139A16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81686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69F227E-B584-4291-8EEE-065DE44009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130" t="34775" r="46739" b="27019"/>
          <a:stretch/>
        </p:blipFill>
        <p:spPr>
          <a:xfrm>
            <a:off x="6096000" y="1853754"/>
            <a:ext cx="4958854" cy="425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84941"/>
      </p:ext>
    </p:extLst>
  </p:cSld>
  <p:clrMapOvr>
    <a:masterClrMapping/>
  </p:clrMapOvr>
</p:sld>
</file>

<file path=ppt/theme/theme1.xml><?xml version="1.0" encoding="utf-8"?>
<a:theme xmlns:a="http://schemas.openxmlformats.org/drawingml/2006/main" name="Galería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Galería</Template>
  <TotalTime>376</TotalTime>
  <Words>10</Words>
  <Application>Microsoft Office PowerPoint</Application>
  <PresentationFormat>Panorámica</PresentationFormat>
  <Paragraphs>2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6" baseType="lpstr">
      <vt:lpstr>Arial</vt:lpstr>
      <vt:lpstr>Gill Sans MT</vt:lpstr>
      <vt:lpstr>Galería</vt:lpstr>
      <vt:lpstr>Sistema digestivo de las aves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Sistema digestivo de las aves</dc:title>
  <dc:creator>USER</dc:creator>
  <cp:lastModifiedBy>USER</cp:lastModifiedBy>
  <cp:revision>4</cp:revision>
  <dcterms:created xsi:type="dcterms:W3CDTF">2022-09-30T16:42:42Z</dcterms:created>
  <dcterms:modified xsi:type="dcterms:W3CDTF">2023-09-13T11:42:38Z</dcterms:modified>
</cp:coreProperties>
</file>